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22"/>
  </p:notesMasterIdLst>
  <p:sldIdLst>
    <p:sldId id="277" r:id="rId2"/>
    <p:sldId id="27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ar-EG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005" autoAdjust="0"/>
    <p:restoredTop sz="94660"/>
  </p:normalViewPr>
  <p:slideViewPr>
    <p:cSldViewPr snapToGrid="0">
      <p:cViewPr varScale="1">
        <p:scale>
          <a:sx n="59" d="100"/>
          <a:sy n="59" d="100"/>
        </p:scale>
        <p:origin x="96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EG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C28A3ACF-D208-4A6E-A755-4B7B4C41D8F6}" type="datetimeFigureOut">
              <a:rPr lang="ar-EG" smtClean="0"/>
              <a:t>03/11/1447</a:t>
            </a:fld>
            <a:endParaRPr lang="ar-EG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EG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EG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EG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D26B5B77-1AC2-4105-B95B-25D622BBF7F1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095428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EG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6B5B77-1AC2-4105-B95B-25D622BBF7F1}" type="slidenum">
              <a:rPr lang="ar-EG" smtClean="0"/>
              <a:t>9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7842963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16B8FDB7-739C-5336-CEC0-AEF2D7DA8C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ar-SA"/>
              <a:t>انقر لتحرير نمط عنوان الشكل الرئيسي</a:t>
            </a:r>
            <a:endParaRPr lang="ar-EG"/>
          </a:p>
        </p:txBody>
      </p:sp>
      <p:sp>
        <p:nvSpPr>
          <p:cNvPr id="3" name="عنوان فرعي 2">
            <a:extLst>
              <a:ext uri="{FF2B5EF4-FFF2-40B4-BE49-F238E27FC236}">
                <a16:creationId xmlns:a16="http://schemas.microsoft.com/office/drawing/2014/main" id="{33F486B4-91EB-5D1C-D867-8E6F9EDC3E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ar-SA"/>
              <a:t>انقر لتحرير نمط العنوان الفرعي للشكل الرئيسي</a:t>
            </a:r>
            <a:endParaRPr lang="ar-EG"/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AD9363F5-B489-053F-82AE-8FF6E5F190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E1373-E921-42D9-B9C6-DA9E44831A44}" type="datetimeFigureOut">
              <a:rPr lang="ar-EG" smtClean="0"/>
              <a:t>03/11/1447</a:t>
            </a:fld>
            <a:endParaRPr lang="ar-EG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358662AC-570F-4F17-5505-ABBB1D0822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5F9F63AD-9A2B-5DCB-E223-4863D9091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929B1-31E6-4292-9BEB-98C71DCE77A8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97074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041D2C14-27EE-6E2E-466C-AEF20B1310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عنوان الشكل الرئيسي</a:t>
            </a:r>
            <a:endParaRPr lang="ar-EG"/>
          </a:p>
        </p:txBody>
      </p:sp>
      <p:sp>
        <p:nvSpPr>
          <p:cNvPr id="3" name="عنصر نائب للعنوان العمودي 2">
            <a:extLst>
              <a:ext uri="{FF2B5EF4-FFF2-40B4-BE49-F238E27FC236}">
                <a16:creationId xmlns:a16="http://schemas.microsoft.com/office/drawing/2014/main" id="{1E3824D9-BB17-4BFF-789C-FB586C6C0D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EG"/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45E38A99-0C36-E15B-17BF-57D917E906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E1373-E921-42D9-B9C6-DA9E44831A44}" type="datetimeFigureOut">
              <a:rPr lang="ar-EG" smtClean="0"/>
              <a:t>03/11/1447</a:t>
            </a:fld>
            <a:endParaRPr lang="ar-EG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0F60E00F-DF14-6E54-5F21-3C36C6F953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44350038-655B-5457-B13D-FA670031E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929B1-31E6-4292-9BEB-98C71DCE77A8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6742554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>
            <a:extLst>
              <a:ext uri="{FF2B5EF4-FFF2-40B4-BE49-F238E27FC236}">
                <a16:creationId xmlns:a16="http://schemas.microsoft.com/office/drawing/2014/main" id="{605F913B-54B2-BAC5-B41C-75106621AF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ar-SA"/>
              <a:t>انقر لتحرير نمط عنوان الشكل الرئيسي</a:t>
            </a:r>
            <a:endParaRPr lang="ar-EG"/>
          </a:p>
        </p:txBody>
      </p:sp>
      <p:sp>
        <p:nvSpPr>
          <p:cNvPr id="3" name="عنصر نائب للعنوان العمودي 2">
            <a:extLst>
              <a:ext uri="{FF2B5EF4-FFF2-40B4-BE49-F238E27FC236}">
                <a16:creationId xmlns:a16="http://schemas.microsoft.com/office/drawing/2014/main" id="{14251331-788B-BCE7-BA36-DC61450AC3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EG"/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DC240315-0B81-7740-9B7F-C3B6565F19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E1373-E921-42D9-B9C6-DA9E44831A44}" type="datetimeFigureOut">
              <a:rPr lang="ar-EG" smtClean="0"/>
              <a:t>03/11/1447</a:t>
            </a:fld>
            <a:endParaRPr lang="ar-EG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2D4CDA22-EAEF-4169-1C8D-EA8F4FF420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90F2B7F8-F56A-B1DA-01DD-3652B35B67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929B1-31E6-4292-9BEB-98C71DCE77A8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645628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501622F1-F749-0DD4-D7A9-5E45CDE17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عنوان الشكل الرئيسي</a:t>
            </a:r>
            <a:endParaRPr lang="ar-EG"/>
          </a:p>
        </p:txBody>
      </p:sp>
      <p:sp>
        <p:nvSpPr>
          <p:cNvPr id="3" name="عنصر نائب للمحتوى 2">
            <a:extLst>
              <a:ext uri="{FF2B5EF4-FFF2-40B4-BE49-F238E27FC236}">
                <a16:creationId xmlns:a16="http://schemas.microsoft.com/office/drawing/2014/main" id="{28918F6B-7348-5B3A-BC5A-6BFD50C1A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EG"/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6B334EF0-98E4-7A58-38FA-86F070B5D2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E1373-E921-42D9-B9C6-DA9E44831A44}" type="datetimeFigureOut">
              <a:rPr lang="ar-EG" smtClean="0"/>
              <a:t>03/11/1447</a:t>
            </a:fld>
            <a:endParaRPr lang="ar-EG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5554FFD1-8555-5B53-E25B-937A3DD227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79EBE5B2-5FE5-0A66-8A81-07EE24BBF8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929B1-31E6-4292-9BEB-98C71DCE77A8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07384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C7A45863-B236-743F-CAD1-063FEDD57B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ar-SA"/>
              <a:t>انقر لتحرير نمط عنوان الشكل الرئيسي</a:t>
            </a:r>
            <a:endParaRPr lang="ar-EG"/>
          </a:p>
        </p:txBody>
      </p:sp>
      <p:sp>
        <p:nvSpPr>
          <p:cNvPr id="3" name="عنصر نائب للنص 2">
            <a:extLst>
              <a:ext uri="{FF2B5EF4-FFF2-40B4-BE49-F238E27FC236}">
                <a16:creationId xmlns:a16="http://schemas.microsoft.com/office/drawing/2014/main" id="{D937B583-FF08-C02F-5B7F-7C52C00535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B78D98BC-27E2-870C-ADA6-67014721E2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E1373-E921-42D9-B9C6-DA9E44831A44}" type="datetimeFigureOut">
              <a:rPr lang="ar-EG" smtClean="0"/>
              <a:t>03/11/1447</a:t>
            </a:fld>
            <a:endParaRPr lang="ar-EG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63777911-2B11-F1F6-88DB-F54C97240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729299EF-8A16-8C21-4AC9-09FDD4F1C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929B1-31E6-4292-9BEB-98C71DCE77A8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446151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6A1E390B-97FC-01EA-4EF6-38C9126D15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عنوان الشكل الرئيسي</a:t>
            </a:r>
            <a:endParaRPr lang="ar-EG"/>
          </a:p>
        </p:txBody>
      </p:sp>
      <p:sp>
        <p:nvSpPr>
          <p:cNvPr id="3" name="عنصر نائب للمحتوى 2">
            <a:extLst>
              <a:ext uri="{FF2B5EF4-FFF2-40B4-BE49-F238E27FC236}">
                <a16:creationId xmlns:a16="http://schemas.microsoft.com/office/drawing/2014/main" id="{0947EB6B-145C-64B2-4830-918221B1C4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EG"/>
          </a:p>
        </p:txBody>
      </p:sp>
      <p:sp>
        <p:nvSpPr>
          <p:cNvPr id="4" name="عنصر نائب للمحتوى 3">
            <a:extLst>
              <a:ext uri="{FF2B5EF4-FFF2-40B4-BE49-F238E27FC236}">
                <a16:creationId xmlns:a16="http://schemas.microsoft.com/office/drawing/2014/main" id="{F4687853-9A05-5331-BB5C-1E14B1856F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EG"/>
          </a:p>
        </p:txBody>
      </p:sp>
      <p:sp>
        <p:nvSpPr>
          <p:cNvPr id="5" name="عنصر نائب للتاريخ 4">
            <a:extLst>
              <a:ext uri="{FF2B5EF4-FFF2-40B4-BE49-F238E27FC236}">
                <a16:creationId xmlns:a16="http://schemas.microsoft.com/office/drawing/2014/main" id="{785FB39C-33C6-F893-12A1-7B54A9106B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E1373-E921-42D9-B9C6-DA9E44831A44}" type="datetimeFigureOut">
              <a:rPr lang="ar-EG" smtClean="0"/>
              <a:t>03/11/1447</a:t>
            </a:fld>
            <a:endParaRPr lang="ar-EG"/>
          </a:p>
        </p:txBody>
      </p:sp>
      <p:sp>
        <p:nvSpPr>
          <p:cNvPr id="6" name="عنصر نائب للتذييل 5">
            <a:extLst>
              <a:ext uri="{FF2B5EF4-FFF2-40B4-BE49-F238E27FC236}">
                <a16:creationId xmlns:a16="http://schemas.microsoft.com/office/drawing/2014/main" id="{81E3A4F7-8E63-FA75-8828-2C00B0EC40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عنصر نائب لرقم الشريحة 6">
            <a:extLst>
              <a:ext uri="{FF2B5EF4-FFF2-40B4-BE49-F238E27FC236}">
                <a16:creationId xmlns:a16="http://schemas.microsoft.com/office/drawing/2014/main" id="{EE8603C3-1637-C125-EBB3-BF5B56133C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929B1-31E6-4292-9BEB-98C71DCE77A8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622786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06B7B302-E9CF-72E3-AAC2-5D247904B8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ar-SA"/>
              <a:t>انقر لتحرير نمط عنوان الشكل الرئيسي</a:t>
            </a:r>
            <a:endParaRPr lang="ar-EG"/>
          </a:p>
        </p:txBody>
      </p:sp>
      <p:sp>
        <p:nvSpPr>
          <p:cNvPr id="3" name="عنصر نائب للنص 2">
            <a:extLst>
              <a:ext uri="{FF2B5EF4-FFF2-40B4-BE49-F238E27FC236}">
                <a16:creationId xmlns:a16="http://schemas.microsoft.com/office/drawing/2014/main" id="{C90E65EF-776F-A569-852A-EE0DFBB932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4" name="عنصر نائب للمحتوى 3">
            <a:extLst>
              <a:ext uri="{FF2B5EF4-FFF2-40B4-BE49-F238E27FC236}">
                <a16:creationId xmlns:a16="http://schemas.microsoft.com/office/drawing/2014/main" id="{554863EB-25B7-BF9C-87CA-CDBFE8A3FA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EG"/>
          </a:p>
        </p:txBody>
      </p:sp>
      <p:sp>
        <p:nvSpPr>
          <p:cNvPr id="5" name="عنصر نائب للنص 4">
            <a:extLst>
              <a:ext uri="{FF2B5EF4-FFF2-40B4-BE49-F238E27FC236}">
                <a16:creationId xmlns:a16="http://schemas.microsoft.com/office/drawing/2014/main" id="{99E9262A-B3AC-F9F2-8E66-72DDB1E7FE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6" name="عنصر نائب للمحتوى 5">
            <a:extLst>
              <a:ext uri="{FF2B5EF4-FFF2-40B4-BE49-F238E27FC236}">
                <a16:creationId xmlns:a16="http://schemas.microsoft.com/office/drawing/2014/main" id="{E3ABC026-4FE6-E38D-18CC-2BD210A0D1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EG"/>
          </a:p>
        </p:txBody>
      </p:sp>
      <p:sp>
        <p:nvSpPr>
          <p:cNvPr id="7" name="عنصر نائب للتاريخ 6">
            <a:extLst>
              <a:ext uri="{FF2B5EF4-FFF2-40B4-BE49-F238E27FC236}">
                <a16:creationId xmlns:a16="http://schemas.microsoft.com/office/drawing/2014/main" id="{26BE6C35-3575-AA78-11FC-F4E047CFD9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E1373-E921-42D9-B9C6-DA9E44831A44}" type="datetimeFigureOut">
              <a:rPr lang="ar-EG" smtClean="0"/>
              <a:t>03/11/1447</a:t>
            </a:fld>
            <a:endParaRPr lang="ar-EG"/>
          </a:p>
        </p:txBody>
      </p:sp>
      <p:sp>
        <p:nvSpPr>
          <p:cNvPr id="8" name="عنصر نائب للتذييل 7">
            <a:extLst>
              <a:ext uri="{FF2B5EF4-FFF2-40B4-BE49-F238E27FC236}">
                <a16:creationId xmlns:a16="http://schemas.microsoft.com/office/drawing/2014/main" id="{4FCE0447-813B-10D0-6CFD-B579F9204B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9" name="عنصر نائب لرقم الشريحة 8">
            <a:extLst>
              <a:ext uri="{FF2B5EF4-FFF2-40B4-BE49-F238E27FC236}">
                <a16:creationId xmlns:a16="http://schemas.microsoft.com/office/drawing/2014/main" id="{56C0EB5E-87C4-D906-7B92-F2AE5243D1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929B1-31E6-4292-9BEB-98C71DCE77A8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1245543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F8072AA8-909E-7F54-9CE1-BF5CF7DED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عنوان الشكل الرئيسي</a:t>
            </a:r>
            <a:endParaRPr lang="ar-EG"/>
          </a:p>
        </p:txBody>
      </p:sp>
      <p:sp>
        <p:nvSpPr>
          <p:cNvPr id="3" name="عنصر نائب للتاريخ 2">
            <a:extLst>
              <a:ext uri="{FF2B5EF4-FFF2-40B4-BE49-F238E27FC236}">
                <a16:creationId xmlns:a16="http://schemas.microsoft.com/office/drawing/2014/main" id="{BE944678-936F-391E-0399-CF2DEEB36E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E1373-E921-42D9-B9C6-DA9E44831A44}" type="datetimeFigureOut">
              <a:rPr lang="ar-EG" smtClean="0"/>
              <a:t>03/11/1447</a:t>
            </a:fld>
            <a:endParaRPr lang="ar-EG"/>
          </a:p>
        </p:txBody>
      </p:sp>
      <p:sp>
        <p:nvSpPr>
          <p:cNvPr id="4" name="عنصر نائب للتذييل 3">
            <a:extLst>
              <a:ext uri="{FF2B5EF4-FFF2-40B4-BE49-F238E27FC236}">
                <a16:creationId xmlns:a16="http://schemas.microsoft.com/office/drawing/2014/main" id="{283280C5-110D-0358-23DC-DD9E8469CD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5" name="عنصر نائب لرقم الشريحة 4">
            <a:extLst>
              <a:ext uri="{FF2B5EF4-FFF2-40B4-BE49-F238E27FC236}">
                <a16:creationId xmlns:a16="http://schemas.microsoft.com/office/drawing/2014/main" id="{9BC75BFC-A27C-2FEB-9862-4EBB00E72A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929B1-31E6-4292-9BEB-98C71DCE77A8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41991566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>
            <a:extLst>
              <a:ext uri="{FF2B5EF4-FFF2-40B4-BE49-F238E27FC236}">
                <a16:creationId xmlns:a16="http://schemas.microsoft.com/office/drawing/2014/main" id="{84ED1E2C-FD36-0806-F5D8-67216457A5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E1373-E921-42D9-B9C6-DA9E44831A44}" type="datetimeFigureOut">
              <a:rPr lang="ar-EG" smtClean="0"/>
              <a:t>03/11/1447</a:t>
            </a:fld>
            <a:endParaRPr lang="ar-EG"/>
          </a:p>
        </p:txBody>
      </p:sp>
      <p:sp>
        <p:nvSpPr>
          <p:cNvPr id="3" name="عنصر نائب للتذييل 2">
            <a:extLst>
              <a:ext uri="{FF2B5EF4-FFF2-40B4-BE49-F238E27FC236}">
                <a16:creationId xmlns:a16="http://schemas.microsoft.com/office/drawing/2014/main" id="{EACD59A3-F80A-24FA-5A6C-6E28CC72F7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4" name="عنصر نائب لرقم الشريحة 3">
            <a:extLst>
              <a:ext uri="{FF2B5EF4-FFF2-40B4-BE49-F238E27FC236}">
                <a16:creationId xmlns:a16="http://schemas.microsoft.com/office/drawing/2014/main" id="{B3753016-76DA-1618-37D9-033B6F3492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929B1-31E6-4292-9BEB-98C71DCE77A8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889826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C30EDACD-06BF-AF99-A40B-FFB27E211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ar-SA"/>
              <a:t>انقر لتحرير نمط عنوان الشكل الرئيسي</a:t>
            </a:r>
            <a:endParaRPr lang="ar-EG"/>
          </a:p>
        </p:txBody>
      </p:sp>
      <p:sp>
        <p:nvSpPr>
          <p:cNvPr id="3" name="عنصر نائب للمحتوى 2">
            <a:extLst>
              <a:ext uri="{FF2B5EF4-FFF2-40B4-BE49-F238E27FC236}">
                <a16:creationId xmlns:a16="http://schemas.microsoft.com/office/drawing/2014/main" id="{0A05030D-A50C-AF6E-D71F-C1C98C934E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EG"/>
          </a:p>
        </p:txBody>
      </p:sp>
      <p:sp>
        <p:nvSpPr>
          <p:cNvPr id="4" name="عنصر نائب للنص 3">
            <a:extLst>
              <a:ext uri="{FF2B5EF4-FFF2-40B4-BE49-F238E27FC236}">
                <a16:creationId xmlns:a16="http://schemas.microsoft.com/office/drawing/2014/main" id="{EA956283-A09A-3766-33D7-576D9E404A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5" name="عنصر نائب للتاريخ 4">
            <a:extLst>
              <a:ext uri="{FF2B5EF4-FFF2-40B4-BE49-F238E27FC236}">
                <a16:creationId xmlns:a16="http://schemas.microsoft.com/office/drawing/2014/main" id="{C11A482B-2632-9C2B-BD56-6419929BDE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E1373-E921-42D9-B9C6-DA9E44831A44}" type="datetimeFigureOut">
              <a:rPr lang="ar-EG" smtClean="0"/>
              <a:t>03/11/1447</a:t>
            </a:fld>
            <a:endParaRPr lang="ar-EG"/>
          </a:p>
        </p:txBody>
      </p:sp>
      <p:sp>
        <p:nvSpPr>
          <p:cNvPr id="6" name="عنصر نائب للتذييل 5">
            <a:extLst>
              <a:ext uri="{FF2B5EF4-FFF2-40B4-BE49-F238E27FC236}">
                <a16:creationId xmlns:a16="http://schemas.microsoft.com/office/drawing/2014/main" id="{F05E0114-6CEF-D938-5686-09E37CF1B1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عنصر نائب لرقم الشريحة 6">
            <a:extLst>
              <a:ext uri="{FF2B5EF4-FFF2-40B4-BE49-F238E27FC236}">
                <a16:creationId xmlns:a16="http://schemas.microsoft.com/office/drawing/2014/main" id="{19EBD3F1-D5DA-FC69-84C4-95770BA087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929B1-31E6-4292-9BEB-98C71DCE77A8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256287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55F05928-3164-E4E1-12B8-B5334E0D43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ar-SA"/>
              <a:t>انقر لتحرير نمط عنوان الشكل الرئيسي</a:t>
            </a:r>
            <a:endParaRPr lang="ar-EG"/>
          </a:p>
        </p:txBody>
      </p:sp>
      <p:sp>
        <p:nvSpPr>
          <p:cNvPr id="3" name="عنصر نائب للصورة 2">
            <a:extLst>
              <a:ext uri="{FF2B5EF4-FFF2-40B4-BE49-F238E27FC236}">
                <a16:creationId xmlns:a16="http://schemas.microsoft.com/office/drawing/2014/main" id="{422E01F0-5AE7-5314-CA60-5E9E168564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EG"/>
          </a:p>
        </p:txBody>
      </p:sp>
      <p:sp>
        <p:nvSpPr>
          <p:cNvPr id="4" name="عنصر نائب للنص 3">
            <a:extLst>
              <a:ext uri="{FF2B5EF4-FFF2-40B4-BE49-F238E27FC236}">
                <a16:creationId xmlns:a16="http://schemas.microsoft.com/office/drawing/2014/main" id="{D0E8C15C-9207-F276-C332-DAD092B7D3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5" name="عنصر نائب للتاريخ 4">
            <a:extLst>
              <a:ext uri="{FF2B5EF4-FFF2-40B4-BE49-F238E27FC236}">
                <a16:creationId xmlns:a16="http://schemas.microsoft.com/office/drawing/2014/main" id="{A4F5E8A4-9CE5-B63B-EEF1-AAB2E48F18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E1373-E921-42D9-B9C6-DA9E44831A44}" type="datetimeFigureOut">
              <a:rPr lang="ar-EG" smtClean="0"/>
              <a:t>03/11/1447</a:t>
            </a:fld>
            <a:endParaRPr lang="ar-EG"/>
          </a:p>
        </p:txBody>
      </p:sp>
      <p:sp>
        <p:nvSpPr>
          <p:cNvPr id="6" name="عنصر نائب للتذييل 5">
            <a:extLst>
              <a:ext uri="{FF2B5EF4-FFF2-40B4-BE49-F238E27FC236}">
                <a16:creationId xmlns:a16="http://schemas.microsoft.com/office/drawing/2014/main" id="{94A6BC5C-D499-EC6C-06DF-70D3C9D2B3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عنصر نائب لرقم الشريحة 6">
            <a:extLst>
              <a:ext uri="{FF2B5EF4-FFF2-40B4-BE49-F238E27FC236}">
                <a16:creationId xmlns:a16="http://schemas.microsoft.com/office/drawing/2014/main" id="{07B96374-5979-DDFC-B761-C33F5E91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929B1-31E6-4292-9BEB-98C71DCE77A8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43784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>
            <a:extLst>
              <a:ext uri="{FF2B5EF4-FFF2-40B4-BE49-F238E27FC236}">
                <a16:creationId xmlns:a16="http://schemas.microsoft.com/office/drawing/2014/main" id="{56E7B019-48A1-8440-A586-160FF2215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/>
              <a:t>انقر لتحرير نمط عنوان الشكل الرئيسي</a:t>
            </a:r>
            <a:endParaRPr lang="ar-EG"/>
          </a:p>
        </p:txBody>
      </p:sp>
      <p:sp>
        <p:nvSpPr>
          <p:cNvPr id="3" name="عنصر نائب للنص 2">
            <a:extLst>
              <a:ext uri="{FF2B5EF4-FFF2-40B4-BE49-F238E27FC236}">
                <a16:creationId xmlns:a16="http://schemas.microsoft.com/office/drawing/2014/main" id="{C0606C99-3DC2-E571-76B6-29D8482291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EG"/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870551BC-FF40-0E32-4F0B-34E4210A6A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8AE1373-E921-42D9-B9C6-DA9E44831A44}" type="datetimeFigureOut">
              <a:rPr lang="ar-EG" smtClean="0"/>
              <a:t>03/11/1447</a:t>
            </a:fld>
            <a:endParaRPr lang="ar-EG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9B0C4EF3-4503-90C0-4D90-B093BFC097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ar-EG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53D2F549-3E99-29BE-2440-4857220A97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A4929B1-31E6-4292-9BEB-98C71DCE77A8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4168421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EG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صورة تحتوي على سماء, النحت, في الخارج, غيم&#10;&#10;قد يكون المحتوى الذي تم إنشاؤه بواسطة الذكاء الاصطناعي غير صحيح.">
            <a:extLst>
              <a:ext uri="{FF2B5EF4-FFF2-40B4-BE49-F238E27FC236}">
                <a16:creationId xmlns:a16="http://schemas.microsoft.com/office/drawing/2014/main" id="{3194A1AB-BB62-539B-2F7D-F41A09969F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566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صورة تحتوي على نص, لقطة شاشة, رسم بياني, ورقة ملاحظة لاصقة&#10;&#10;قد يكون المحتوى الذي تم إنشاؤه بواسطة الذكاء الاصطناعي غير صحيح.">
            <a:extLst>
              <a:ext uri="{FF2B5EF4-FFF2-40B4-BE49-F238E27FC236}">
                <a16:creationId xmlns:a16="http://schemas.microsoft.com/office/drawing/2014/main" id="{71231227-C561-AB32-C93A-65B3C2A1AF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8286" y="0"/>
            <a:ext cx="74131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2274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صورة تحتوي على نص, ورقة ملاحظة لاصقة, لقطة شاشة, خط يد&#10;&#10;قد يكون المحتوى الذي تم إنشاؤه بواسطة الذكاء الاصطناعي غير صحيح.">
            <a:extLst>
              <a:ext uri="{FF2B5EF4-FFF2-40B4-BE49-F238E27FC236}">
                <a16:creationId xmlns:a16="http://schemas.microsoft.com/office/drawing/2014/main" id="{00BE9EF2-D347-8F5D-7BD0-19B06D07D2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370" y="0"/>
            <a:ext cx="95794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997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صورة تحتوي على نص, لقطة شاشة, الخط, خط يد&#10;&#10;قد يكون المحتوى الذي تم إنشاؤه بواسطة الذكاء الاصطناعي غير صحيح.">
            <a:extLst>
              <a:ext uri="{FF2B5EF4-FFF2-40B4-BE49-F238E27FC236}">
                <a16:creationId xmlns:a16="http://schemas.microsoft.com/office/drawing/2014/main" id="{57C914CE-1B52-5732-54E4-54081DB17F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686" y="0"/>
            <a:ext cx="94052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1887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صورة تحتوي على نص, لقطة شاشة, رسم بياني, التصميم&#10;&#10;قد يكون المحتوى الذي تم إنشاؤه بواسطة الذكاء الاصطناعي غير صحيح.">
            <a:extLst>
              <a:ext uri="{FF2B5EF4-FFF2-40B4-BE49-F238E27FC236}">
                <a16:creationId xmlns:a16="http://schemas.microsoft.com/office/drawing/2014/main" id="{44FC8372-F5FF-1FE4-79F7-8232E63D0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2970" y="0"/>
            <a:ext cx="81316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5967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صورة تحتوي على نص, لقطة شاشة, رسم بياني, خط&#10;&#10;قد يكون المحتوى الذي تم إنشاؤه بواسطة الذكاء الاصطناعي غير صحيح.">
            <a:extLst>
              <a:ext uri="{FF2B5EF4-FFF2-40B4-BE49-F238E27FC236}">
                <a16:creationId xmlns:a16="http://schemas.microsoft.com/office/drawing/2014/main" id="{35F59F49-E6AB-3075-72B8-E7C6026A56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086" y="0"/>
            <a:ext cx="91331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8024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صورة تحتوي على نص, لقطة شاشة, ورقة ملاحظة لاصقة, خط يد&#10;&#10;قد يكون المحتوى الذي تم إنشاؤه بواسطة الذكاء الاصطناعي غير صحيح.">
            <a:extLst>
              <a:ext uri="{FF2B5EF4-FFF2-40B4-BE49-F238E27FC236}">
                <a16:creationId xmlns:a16="http://schemas.microsoft.com/office/drawing/2014/main" id="{C552F6A6-5BF4-CC87-6F1E-9FCEC552A7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6143" y="0"/>
            <a:ext cx="91984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8111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صورة تحتوي على نص, لقطة شاشة, رسم بياني, مستطيل&#10;&#10;قد يكون المحتوى الذي تم إنشاؤه بواسطة الذكاء الاصطناعي غير صحيح.">
            <a:extLst>
              <a:ext uri="{FF2B5EF4-FFF2-40B4-BE49-F238E27FC236}">
                <a16:creationId xmlns:a16="http://schemas.microsoft.com/office/drawing/2014/main" id="{27D005BC-E9C7-03F0-67A8-67154D5F68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914" y="653142"/>
            <a:ext cx="7391400" cy="853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6246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صورة تحتوي على نص, ورقة ملاحظة لاصقة, خط يد, لقطة شاشة&#10;&#10;قد يكون المحتوى الذي تم إنشاؤه بواسطة الذكاء الاصطناعي غير صحيح.">
            <a:extLst>
              <a:ext uri="{FF2B5EF4-FFF2-40B4-BE49-F238E27FC236}">
                <a16:creationId xmlns:a16="http://schemas.microsoft.com/office/drawing/2014/main" id="{EDB12E00-99A2-36CE-55DC-9D75F06A41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371" y="-329424"/>
            <a:ext cx="10450286" cy="7187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8707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صورة تحتوي على نص, لقطة شاشة, مستطيل, الخط&#10;&#10;قد يكون المحتوى الذي تم إنشاؤه بواسطة الذكاء الاصطناعي غير صحيح.">
            <a:extLst>
              <a:ext uri="{FF2B5EF4-FFF2-40B4-BE49-F238E27FC236}">
                <a16:creationId xmlns:a16="http://schemas.microsoft.com/office/drawing/2014/main" id="{F9D8B22A-B01A-0A7E-2204-DDF2BC43D9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6143" y="0"/>
            <a:ext cx="8610600" cy="7913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371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صورة تحتوي على نص, لقطة شاشة, الخط, خط يد&#10;&#10;قد يكون المحتوى الذي تم إنشاؤه بواسطة الذكاء الاصطناعي غير صحيح.">
            <a:extLst>
              <a:ext uri="{FF2B5EF4-FFF2-40B4-BE49-F238E27FC236}">
                <a16:creationId xmlns:a16="http://schemas.microsoft.com/office/drawing/2014/main" id="{05C3DC75-11AC-F900-964A-07D1199A13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170" y="-1"/>
            <a:ext cx="9655629" cy="7598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8265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B0144A1-50CC-40C2-143B-80B24989D1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CCA6FB5-6523-9CF1-DF71-B71E52C19E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FC59458-4A21-AC07-AAA0-46BFDEC046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0FF5F5C-83D3-795C-274F-2F994BE872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5BA6CD7-57AB-6F35-3A89-BA9FA6A81F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صورة 2" descr="صورة تحتوي على نص, لقطة شاشة, الخط, رسم بياني&#10;&#10;قد يكون المحتوى الذي تم إنشاؤه بواسطة الذكاء الاصطناعي غير صحيح.">
            <a:extLst>
              <a:ext uri="{FF2B5EF4-FFF2-40B4-BE49-F238E27FC236}">
                <a16:creationId xmlns:a16="http://schemas.microsoft.com/office/drawing/2014/main" id="{591638F9-2F35-EB80-3B8B-6A6D6C8469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457200"/>
            <a:ext cx="7576457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7096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صورة تحتوي على نص, ورقة ملاحظة لاصقة, خط يد, لقطة شاشة&#10;&#10;قد يكون المحتوى الذي تم إنشاؤه بواسطة الذكاء الاصطناعي غير صحيح.">
            <a:extLst>
              <a:ext uri="{FF2B5EF4-FFF2-40B4-BE49-F238E27FC236}">
                <a16:creationId xmlns:a16="http://schemas.microsoft.com/office/drawing/2014/main" id="{DF166CB8-0692-91A7-893A-335CDB3BEE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68" y="-76200"/>
            <a:ext cx="10896632" cy="6770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0742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>
            <a:extLst>
              <a:ext uri="{FF2B5EF4-FFF2-40B4-BE49-F238E27FC236}">
                <a16:creationId xmlns:a16="http://schemas.microsoft.com/office/drawing/2014/main" id="{4ADA955B-14F7-7899-924A-FDDE3FAC30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429" y="0"/>
            <a:ext cx="10123714" cy="7380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2397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صورة تحتوي على نص, لقطة شاشة, رسم بياني, التصميم&#10;&#10;قد يكون المحتوى الذي تم إنشاؤه بواسطة الذكاء الاصطناعي غير صحيح.">
            <a:extLst>
              <a:ext uri="{FF2B5EF4-FFF2-40B4-BE49-F238E27FC236}">
                <a16:creationId xmlns:a16="http://schemas.microsoft.com/office/drawing/2014/main" id="{2A15E080-3ECF-0A50-0886-46227C5604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029" y="0"/>
            <a:ext cx="10254343" cy="7581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1790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صورة تحتوي على نص, لقطة شاشة, رسم بياني, مستطيل&#10;&#10;قد يكون المحتوى الذي تم إنشاؤه بواسطة الذكاء الاصطناعي غير صحيح.">
            <a:extLst>
              <a:ext uri="{FF2B5EF4-FFF2-40B4-BE49-F238E27FC236}">
                <a16:creationId xmlns:a16="http://schemas.microsoft.com/office/drawing/2014/main" id="{2BB529ED-B219-1FC7-6FFC-13BBA44D41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657" y="141514"/>
            <a:ext cx="9520924" cy="6868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8497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صورة تحتوي على نص, لقطة شاشة, رسم بياني, الخط&#10;&#10;قد يكون المحتوى الذي تم إنشاؤه بواسطة الذكاء الاصطناعي غير صحيح.">
            <a:extLst>
              <a:ext uri="{FF2B5EF4-FFF2-40B4-BE49-F238E27FC236}">
                <a16:creationId xmlns:a16="http://schemas.microsoft.com/office/drawing/2014/main" id="{E5E01E35-8761-2F13-D24B-705D60A668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744" y="-1"/>
            <a:ext cx="9209314" cy="7358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2131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صورة تحتوي على نص, ورقة ملاحظة لاصقة, خط يد, مستطيل&#10;&#10;قد يكون المحتوى الذي تم إنشاؤه بواسطة الذكاء الاصطناعي غير صحيح.">
            <a:extLst>
              <a:ext uri="{FF2B5EF4-FFF2-40B4-BE49-F238E27FC236}">
                <a16:creationId xmlns:a16="http://schemas.microsoft.com/office/drawing/2014/main" id="{FB9BD348-3A25-B62E-1072-2C644288B7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-1"/>
            <a:ext cx="9416143" cy="7260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4578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صورة تحتوي على نص, مستطيل, التصميم&#10;&#10;قد يكون المحتوى الذي تم إنشاؤه بواسطة الذكاء الاصطناعي غير صحيح.">
            <a:extLst>
              <a:ext uri="{FF2B5EF4-FFF2-40B4-BE49-F238E27FC236}">
                <a16:creationId xmlns:a16="http://schemas.microsoft.com/office/drawing/2014/main" id="{D27392D3-EFB0-3D92-EF3A-47B0B00B98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9172" y="794658"/>
            <a:ext cx="67134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2573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صورة تحتوي على نص, ورقة ملاحظة لاصقة, خط يد, مستطيل&#10;&#10;قد يكون المحتوى الذي تم إنشاؤه بواسطة الذكاء الاصطناعي غير صحيح.">
            <a:extLst>
              <a:ext uri="{FF2B5EF4-FFF2-40B4-BE49-F238E27FC236}">
                <a16:creationId xmlns:a16="http://schemas.microsoft.com/office/drawing/2014/main" id="{EAD4B929-BDDA-D18C-89BB-BB3FAC19CA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543" y="97971"/>
            <a:ext cx="11103428" cy="7254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656530"/>
      </p:ext>
    </p:extLst>
  </p:cSld>
  <p:clrMapOvr>
    <a:masterClrMapping/>
  </p:clrMapOvr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1</Words>
  <Application>Microsoft Office PowerPoint</Application>
  <PresentationFormat>شاشة عريضة</PresentationFormat>
  <Paragraphs>1</Paragraphs>
  <Slides>20</Slides>
  <Notes>1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3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20</vt:i4>
      </vt:variant>
    </vt:vector>
  </HeadingPairs>
  <TitlesOfParts>
    <vt:vector size="24" baseType="lpstr">
      <vt:lpstr>Aptos</vt:lpstr>
      <vt:lpstr>Aptos Display</vt:lpstr>
      <vt:lpstr>Arial</vt:lpstr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Rama Jasem</dc:creator>
  <cp:lastModifiedBy>Rama Jasem</cp:lastModifiedBy>
  <cp:revision>2</cp:revision>
  <dcterms:created xsi:type="dcterms:W3CDTF">2026-02-14T17:50:02Z</dcterms:created>
  <dcterms:modified xsi:type="dcterms:W3CDTF">2026-04-19T07:23:20Z</dcterms:modified>
</cp:coreProperties>
</file>